
<file path=[Content_Types].xml><?xml version="1.0" encoding="utf-8"?>
<Types xmlns="http://schemas.openxmlformats.org/package/2006/content-types">
  <Default Extension="jpeg" ContentType="image/jpeg"/>
  <Default Extension="m4v" ContentType="video/mp4"/>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80" r:id="rId2"/>
    <p:sldId id="277" r:id="rId3"/>
    <p:sldId id="291" r:id="rId4"/>
    <p:sldId id="292" r:id="rId5"/>
    <p:sldId id="293" r:id="rId6"/>
    <p:sldId id="290" r:id="rId7"/>
    <p:sldId id="294" r:id="rId8"/>
    <p:sldId id="289" r:id="rId9"/>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DDF4"/>
    <a:srgbClr val="F1902C"/>
    <a:srgbClr val="1F2A3E"/>
    <a:srgbClr val="000080"/>
    <a:srgbClr val="79F104"/>
    <a:srgbClr val="C21F30"/>
    <a:srgbClr val="27A7DF"/>
    <a:srgbClr val="F14A4B"/>
    <a:srgbClr val="2A1304"/>
    <a:srgbClr val="7D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6467" autoAdjust="0"/>
  </p:normalViewPr>
  <p:slideViewPr>
    <p:cSldViewPr snapToGrid="0">
      <p:cViewPr>
        <p:scale>
          <a:sx n="75" d="100"/>
          <a:sy n="75" d="100"/>
        </p:scale>
        <p:origin x="1290" y="4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01/03/2024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Poppins" panose="00000500000000000000" pitchFamily="2" charset="0"/>
              </a:rPr>
              <a:t>Hello, in this presentation we will develop our first Provengo model &lt;break time="0.5s"/&gt;, visualize it’s test-space, and run it.</a:t>
            </a:r>
            <a:br>
              <a:rPr lang="en-US" b="0" i="0" dirty="0">
                <a:effectLst/>
                <a:latin typeface="Poppins" panose="00000500000000000000" pitchFamily="2" charset="0"/>
              </a:rPr>
            </a:b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We begin with a simple model in Provengo that specifies that we want to simulate a user who logs into the system, adds two products to the shopping cart, and checks out. The expected outcome is illustrated in the video we see here, and the model itself is shown in the text below it. We will, next, explain the model and show how it can be used.</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41871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At the top level of a Provengo model, we specify the threads of behaviors called b-threads that describe the paths we want to simulate in our testing. In this example, there is only one b-thread because we only want to simulate one sequential behavior. The b-thread construct takes two parameters: the name of the b-thread, which is just an empty string in this example, and a function that describes what we want the b-thread to do. </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3804724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function of the b-thread, in our example, invokes the sync construct four times. This construct allows the b-thread to synchronize with the other b-threads and specify the test’s next step. </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3362124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Provengo, test steps are termed as ‘events’. Each event possesses a name, given as the first parameter, and a data object, given as the second parameter. In our scenario, the b-thread sequentially triggers four events, mirroring the user steps we aim to simulate in our test.</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343743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Poppins" panose="00000500000000000000" pitchFamily="2" charset="0"/>
              </a:rPr>
              <a:t>To visualize the model in action, we can create a test project and input our model into it. Then, we can use the ‘analyze’ command in Provengo to generate a graphical depiction of all the test paths within our model. If you have Provengo installed on your system, you’re welcome to try these commands on your own. For this basic model, the graph is a single path because we only specified one sequence of steps.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3716082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effectLst/>
                <a:latin typeface="Poppins" panose="00000500000000000000" pitchFamily="2" charset="0"/>
              </a:rPr>
              <a:t>We can also RUN the model. In Provengo, a model is executed by selecting a specific test path and sequentially triggering the events along this path. As we delve deeper into this course, we’ll discover that testers can associate actions with event triggering to implement test automation. We will also see later that </a:t>
            </a:r>
            <a:r>
              <a:rPr lang="en-US" b="0" i="0" dirty="0" err="1">
                <a:effectLst/>
                <a:latin typeface="Poppins" panose="00000500000000000000" pitchFamily="2" charset="0"/>
              </a:rPr>
              <a:t>Provengo’s</a:t>
            </a:r>
            <a:r>
              <a:rPr lang="en-US" b="0" i="0" dirty="0">
                <a:effectLst/>
                <a:latin typeface="Poppins" panose="00000500000000000000" pitchFamily="2" charset="0"/>
              </a:rPr>
              <a:t> capabilities extend beyond merely choosing random paths in the tree.</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1481555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This brings our presentation to a close. We’ve seen how models are created in Provengo and their structure and basic use.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304741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4.mp4"/><Relationship Id="rId7" Type="http://schemas.openxmlformats.org/officeDocument/2006/relationships/image" Target="../media/image3.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0.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10.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17" name="Wed Jan 03 2024 (1)">
            <a:hlinkClick r:id="" action="ppaction://media"/>
            <a:extLst>
              <a:ext uri="{FF2B5EF4-FFF2-40B4-BE49-F238E27FC236}">
                <a16:creationId xmlns:a16="http://schemas.microsoft.com/office/drawing/2014/main" id="{4FA7F666-00BC-4CCE-E068-2E32F3110B41}"/>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489075" y="923925"/>
            <a:ext cx="609600" cy="6096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6" presetClass="exit" presetSubtype="32" fill="hold" nodeType="withEffect">
                                  <p:stCondLst>
                                    <p:cond delay="0"/>
                                  </p:stCondLst>
                                  <p:childTnLst>
                                    <p:animEffect transition="out" filter="circle(out)">
                                      <p:cBhvr>
                                        <p:cTn id="8" dur="2000"/>
                                        <p:tgtEl>
                                          <p:spTgt spid="15"/>
                                        </p:tgtEl>
                                      </p:cBhvr>
                                    </p:animEffect>
                                    <p:set>
                                      <p:cBhvr>
                                        <p:cTn id="9" dur="1" fill="hold">
                                          <p:stCondLst>
                                            <p:cond delay="1999"/>
                                          </p:stCondLst>
                                        </p:cTn>
                                        <p:tgtEl>
                                          <p:spTgt spid="15"/>
                                        </p:tgtEl>
                                        <p:attrNameLst>
                                          <p:attrName>style.visibility</p:attrName>
                                        </p:attrNameLst>
                                      </p:cBhvr>
                                      <p:to>
                                        <p:strVal val="hidden"/>
                                      </p:to>
                                    </p:set>
                                  </p:childTnLst>
                                </p:cTn>
                              </p:par>
                              <p:par>
                                <p:cTn id="10" presetID="1" presetClass="mediacall" presetSubtype="0" fill="hold" nodeType="withEffect">
                                  <p:stCondLst>
                                    <p:cond delay="0"/>
                                  </p:stCondLst>
                                  <p:childTnLst>
                                    <p:cmd type="call" cmd="playFrom(0.0)">
                                      <p:cBhvr>
                                        <p:cTn id="11" dur="964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4"/>
                </p:tgtEl>
              </p:cMediaNode>
            </p:video>
            <p:audio>
              <p:cMediaNode vol="80000" showWhenStopped="0">
                <p:cTn id="18"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98860" y="4695343"/>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SWEATER'</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pic>
        <p:nvPicPr>
          <p:cNvPr id="6" name="Wed Jan 03 2024 (2)">
            <a:hlinkClick r:id="" action="ppaction://media"/>
            <a:extLst>
              <a:ext uri="{FF2B5EF4-FFF2-40B4-BE49-F238E27FC236}">
                <a16:creationId xmlns:a16="http://schemas.microsoft.com/office/drawing/2014/main" id="{8F92DA46-F11D-1F8C-CBB6-F00026003AF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39875" y="1774825"/>
            <a:ext cx="609600" cy="609600"/>
          </a:xfrm>
          <a:prstGeom prst="rect">
            <a:avLst/>
          </a:prstGeom>
        </p:spPr>
      </p:pic>
      <p:pic>
        <p:nvPicPr>
          <p:cNvPr id="7" name="20240103131528 (online-video-cutter.com)">
            <a:hlinkClick r:id="" action="ppaction://media"/>
            <a:extLst>
              <a:ext uri="{FF2B5EF4-FFF2-40B4-BE49-F238E27FC236}">
                <a16:creationId xmlns:a16="http://schemas.microsoft.com/office/drawing/2014/main" id="{699B6812-59B4-CEF8-37F1-892ADBA15BB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127640" y="863600"/>
            <a:ext cx="5936720" cy="33394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5417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776" fill="hold"/>
                                        <p:tgtEl>
                                          <p:spTgt spid="6"/>
                                        </p:tgtEl>
                                      </p:cBhvr>
                                    </p:cmd>
                                  </p:childTnLst>
                                </p:cTn>
                              </p:par>
                              <p:par>
                                <p:cTn id="7" presetID="1" presetClass="mediacall" presetSubtype="0" fill="hold" nodeType="withEffect">
                                  <p:stCondLst>
                                    <p:cond delay="0"/>
                                  </p:stCondLst>
                                  <p:childTnLst>
                                    <p:cmd type="call" cmd="playFrom(0.0)">
                                      <p:cBhvr>
                                        <p:cTn id="8" dur="191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6"/>
                </p:tgtEl>
              </p:cMediaNode>
            </p:audio>
            <p:video>
              <p:cMediaNode vol="80000">
                <p:cTn id="10"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63707" y="2419976"/>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SWEATER'</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sp>
        <p:nvSpPr>
          <p:cNvPr id="2" name="Rectangle 1">
            <a:extLst>
              <a:ext uri="{FF2B5EF4-FFF2-40B4-BE49-F238E27FC236}">
                <a16:creationId xmlns:a16="http://schemas.microsoft.com/office/drawing/2014/main" id="{A06223C5-64BB-7824-338F-D27C854B1C3C}"/>
              </a:ext>
            </a:extLst>
          </p:cNvPr>
          <p:cNvSpPr/>
          <p:nvPr/>
        </p:nvSpPr>
        <p:spPr>
          <a:xfrm>
            <a:off x="305959" y="2466754"/>
            <a:ext cx="861238" cy="26581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Wed Jan 03 2024 (3)">
            <a:hlinkClick r:id="" action="ppaction://media"/>
            <a:extLst>
              <a:ext uri="{FF2B5EF4-FFF2-40B4-BE49-F238E27FC236}">
                <a16:creationId xmlns:a16="http://schemas.microsoft.com/office/drawing/2014/main" id="{41CBC1FB-98E3-5413-C8EC-BFF0B59299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0275" y="2460625"/>
            <a:ext cx="609600" cy="609600"/>
          </a:xfrm>
          <a:prstGeom prst="rect">
            <a:avLst/>
          </a:prstGeom>
        </p:spPr>
      </p:pic>
    </p:spTree>
    <p:extLst>
      <p:ext uri="{BB962C8B-B14F-4D97-AF65-F5344CB8AC3E}">
        <p14:creationId xmlns:p14="http://schemas.microsoft.com/office/powerpoint/2010/main" val="360766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7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63707" y="2419976"/>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SWEATER'</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sp>
        <p:nvSpPr>
          <p:cNvPr id="2" name="Rectangle 1">
            <a:extLst>
              <a:ext uri="{FF2B5EF4-FFF2-40B4-BE49-F238E27FC236}">
                <a16:creationId xmlns:a16="http://schemas.microsoft.com/office/drawing/2014/main" id="{A06223C5-64BB-7824-338F-D27C854B1C3C}"/>
              </a:ext>
            </a:extLst>
          </p:cNvPr>
          <p:cNvSpPr/>
          <p:nvPr/>
        </p:nvSpPr>
        <p:spPr>
          <a:xfrm>
            <a:off x="747748" y="2754430"/>
            <a:ext cx="536525" cy="23534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 name="Rectangle 2">
            <a:extLst>
              <a:ext uri="{FF2B5EF4-FFF2-40B4-BE49-F238E27FC236}">
                <a16:creationId xmlns:a16="http://schemas.microsoft.com/office/drawing/2014/main" id="{9D482624-D164-DE24-FC58-E4E7BA52E93A}"/>
              </a:ext>
            </a:extLst>
          </p:cNvPr>
          <p:cNvSpPr/>
          <p:nvPr/>
        </p:nvSpPr>
        <p:spPr>
          <a:xfrm>
            <a:off x="747748" y="2982493"/>
            <a:ext cx="536525" cy="23534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9800639F-9F1D-16F4-801B-52F5DD9CB0BF}"/>
              </a:ext>
            </a:extLst>
          </p:cNvPr>
          <p:cNvSpPr/>
          <p:nvPr/>
        </p:nvSpPr>
        <p:spPr>
          <a:xfrm>
            <a:off x="747748" y="3210556"/>
            <a:ext cx="536525" cy="23534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4">
            <a:extLst>
              <a:ext uri="{FF2B5EF4-FFF2-40B4-BE49-F238E27FC236}">
                <a16:creationId xmlns:a16="http://schemas.microsoft.com/office/drawing/2014/main" id="{0531CFA0-E91F-3272-B3E5-50CC8BC7DB7E}"/>
              </a:ext>
            </a:extLst>
          </p:cNvPr>
          <p:cNvSpPr/>
          <p:nvPr/>
        </p:nvSpPr>
        <p:spPr>
          <a:xfrm>
            <a:off x="747748" y="3438619"/>
            <a:ext cx="536525" cy="23534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6" name="Wed Jan 03 2024 (4)">
            <a:hlinkClick r:id="" action="ppaction://media"/>
            <a:extLst>
              <a:ext uri="{FF2B5EF4-FFF2-40B4-BE49-F238E27FC236}">
                <a16:creationId xmlns:a16="http://schemas.microsoft.com/office/drawing/2014/main" id="{3FAA9478-AFB4-82CD-659F-C9B8D1B66E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9675" y="3298825"/>
            <a:ext cx="609600" cy="609600"/>
          </a:xfrm>
          <a:prstGeom prst="rect">
            <a:avLst/>
          </a:prstGeom>
        </p:spPr>
      </p:pic>
    </p:spTree>
    <p:extLst>
      <p:ext uri="{BB962C8B-B14F-4D97-AF65-F5344CB8AC3E}">
        <p14:creationId xmlns:p14="http://schemas.microsoft.com/office/powerpoint/2010/main" val="2774533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9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63707" y="2419976"/>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SWEATER'</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sp>
        <p:nvSpPr>
          <p:cNvPr id="2" name="Rectangle 1">
            <a:extLst>
              <a:ext uri="{FF2B5EF4-FFF2-40B4-BE49-F238E27FC236}">
                <a16:creationId xmlns:a16="http://schemas.microsoft.com/office/drawing/2014/main" id="{A06223C5-64BB-7824-338F-D27C854B1C3C}"/>
              </a:ext>
            </a:extLst>
          </p:cNvPr>
          <p:cNvSpPr/>
          <p:nvPr/>
        </p:nvSpPr>
        <p:spPr>
          <a:xfrm>
            <a:off x="747748" y="2754430"/>
            <a:ext cx="536525" cy="23534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 name="Rectangle 2">
            <a:extLst>
              <a:ext uri="{FF2B5EF4-FFF2-40B4-BE49-F238E27FC236}">
                <a16:creationId xmlns:a16="http://schemas.microsoft.com/office/drawing/2014/main" id="{9D482624-D164-DE24-FC58-E4E7BA52E93A}"/>
              </a:ext>
            </a:extLst>
          </p:cNvPr>
          <p:cNvSpPr/>
          <p:nvPr/>
        </p:nvSpPr>
        <p:spPr>
          <a:xfrm>
            <a:off x="747748" y="2982493"/>
            <a:ext cx="536525" cy="23534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9800639F-9F1D-16F4-801B-52F5DD9CB0BF}"/>
              </a:ext>
            </a:extLst>
          </p:cNvPr>
          <p:cNvSpPr/>
          <p:nvPr/>
        </p:nvSpPr>
        <p:spPr>
          <a:xfrm>
            <a:off x="747748" y="3210556"/>
            <a:ext cx="536525" cy="23534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4">
            <a:extLst>
              <a:ext uri="{FF2B5EF4-FFF2-40B4-BE49-F238E27FC236}">
                <a16:creationId xmlns:a16="http://schemas.microsoft.com/office/drawing/2014/main" id="{0531CFA0-E91F-3272-B3E5-50CC8BC7DB7E}"/>
              </a:ext>
            </a:extLst>
          </p:cNvPr>
          <p:cNvSpPr/>
          <p:nvPr/>
        </p:nvSpPr>
        <p:spPr>
          <a:xfrm>
            <a:off x="747748" y="3438619"/>
            <a:ext cx="536525" cy="23534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Rectangle 5">
            <a:extLst>
              <a:ext uri="{FF2B5EF4-FFF2-40B4-BE49-F238E27FC236}">
                <a16:creationId xmlns:a16="http://schemas.microsoft.com/office/drawing/2014/main" id="{F1AA6951-207B-0DC0-AF64-945D53BCC864}"/>
              </a:ext>
            </a:extLst>
          </p:cNvPr>
          <p:cNvSpPr/>
          <p:nvPr/>
        </p:nvSpPr>
        <p:spPr>
          <a:xfrm>
            <a:off x="2573157" y="2730995"/>
            <a:ext cx="580979" cy="237702"/>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highlight>
                <a:srgbClr val="F1902C"/>
              </a:highlight>
            </a:endParaRPr>
          </a:p>
        </p:txBody>
      </p:sp>
      <p:sp>
        <p:nvSpPr>
          <p:cNvPr id="7" name="Rectangle 6">
            <a:extLst>
              <a:ext uri="{FF2B5EF4-FFF2-40B4-BE49-F238E27FC236}">
                <a16:creationId xmlns:a16="http://schemas.microsoft.com/office/drawing/2014/main" id="{7F4D31C4-B7AB-D8CC-4040-6E1B99A9941A}"/>
              </a:ext>
            </a:extLst>
          </p:cNvPr>
          <p:cNvSpPr/>
          <p:nvPr/>
        </p:nvSpPr>
        <p:spPr>
          <a:xfrm>
            <a:off x="2573157" y="2959058"/>
            <a:ext cx="580979" cy="237702"/>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highlight>
                <a:srgbClr val="F1902C"/>
              </a:highlight>
            </a:endParaRPr>
          </a:p>
        </p:txBody>
      </p:sp>
      <p:sp>
        <p:nvSpPr>
          <p:cNvPr id="8" name="Rectangle 7">
            <a:extLst>
              <a:ext uri="{FF2B5EF4-FFF2-40B4-BE49-F238E27FC236}">
                <a16:creationId xmlns:a16="http://schemas.microsoft.com/office/drawing/2014/main" id="{A7AFBE83-01E8-684D-B321-6FC29F7C2215}"/>
              </a:ext>
            </a:extLst>
          </p:cNvPr>
          <p:cNvSpPr/>
          <p:nvPr/>
        </p:nvSpPr>
        <p:spPr>
          <a:xfrm>
            <a:off x="2573157" y="3187121"/>
            <a:ext cx="580979" cy="237702"/>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highlight>
                <a:srgbClr val="F1902C"/>
              </a:highlight>
            </a:endParaRPr>
          </a:p>
        </p:txBody>
      </p:sp>
      <p:sp>
        <p:nvSpPr>
          <p:cNvPr id="10" name="Rectangle 9">
            <a:extLst>
              <a:ext uri="{FF2B5EF4-FFF2-40B4-BE49-F238E27FC236}">
                <a16:creationId xmlns:a16="http://schemas.microsoft.com/office/drawing/2014/main" id="{5C03ECA6-35F7-6265-0DF4-90EC895A7944}"/>
              </a:ext>
            </a:extLst>
          </p:cNvPr>
          <p:cNvSpPr/>
          <p:nvPr/>
        </p:nvSpPr>
        <p:spPr>
          <a:xfrm>
            <a:off x="2573157" y="3415184"/>
            <a:ext cx="580979" cy="237702"/>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highlight>
                <a:srgbClr val="F1902C"/>
              </a:highlight>
            </a:endParaRPr>
          </a:p>
        </p:txBody>
      </p:sp>
      <p:pic>
        <p:nvPicPr>
          <p:cNvPr id="11" name="Wed Jan 03 2024 (5)">
            <a:hlinkClick r:id="" action="ppaction://media"/>
            <a:extLst>
              <a:ext uri="{FF2B5EF4-FFF2-40B4-BE49-F238E27FC236}">
                <a16:creationId xmlns:a16="http://schemas.microsoft.com/office/drawing/2014/main" id="{BE38F05C-1CF2-776E-1DE5-86AC50D322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375" y="3171825"/>
            <a:ext cx="609600" cy="609600"/>
          </a:xfrm>
          <a:prstGeom prst="rect">
            <a:avLst/>
          </a:prstGeom>
        </p:spPr>
      </p:pic>
    </p:spTree>
    <p:extLst>
      <p:ext uri="{BB962C8B-B14F-4D97-AF65-F5344CB8AC3E}">
        <p14:creationId xmlns:p14="http://schemas.microsoft.com/office/powerpoint/2010/main" val="3959725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93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E02E1E-2DBD-8F11-887D-39FABA60B7DF}"/>
              </a:ext>
            </a:extLst>
          </p:cNvPr>
          <p:cNvSpPr txBox="1"/>
          <p:nvPr/>
        </p:nvSpPr>
        <p:spPr>
          <a:xfrm>
            <a:off x="381565" y="3182567"/>
            <a:ext cx="5816035" cy="338554"/>
          </a:xfrm>
          <a:prstGeom prst="rect">
            <a:avLst/>
          </a:prstGeom>
          <a:solidFill>
            <a:schemeClr val="tx1">
              <a:lumMod val="85000"/>
              <a:lumOff val="15000"/>
            </a:schemeClr>
          </a:solidFill>
        </p:spPr>
        <p:txBody>
          <a:bodyPr wrap="square" anchor="t">
            <a:spAutoFit/>
          </a:bodyPr>
          <a:lstStyle/>
          <a:p>
            <a:r>
              <a:rPr lang="en-US" sz="1600" dirty="0">
                <a:solidFill>
                  <a:srgbClr val="DCDCAA"/>
                </a:solidFill>
                <a:latin typeface="Consolas" panose="020B0609020204030204" pitchFamily="49" charset="0"/>
              </a:rPr>
              <a:t>$ </a:t>
            </a:r>
            <a:r>
              <a:rPr lang="en-US" sz="1600" dirty="0" err="1">
                <a:solidFill>
                  <a:srgbClr val="DCDCAA"/>
                </a:solidFill>
                <a:latin typeface="Consolas" panose="020B0609020204030204" pitchFamily="49" charset="0"/>
              </a:rPr>
              <a:t>provengo</a:t>
            </a:r>
            <a:r>
              <a:rPr lang="en-US" sz="1600" dirty="0">
                <a:solidFill>
                  <a:srgbClr val="DCDCAA"/>
                </a:solidFill>
                <a:latin typeface="Consolas" panose="020B0609020204030204" pitchFamily="49" charset="0"/>
              </a:rPr>
              <a:t> analyze --style full -f pdf first-model</a:t>
            </a:r>
            <a:endParaRPr lang="en-US" sz="1600" dirty="0">
              <a:solidFill>
                <a:srgbClr val="CCCCCC"/>
              </a:solidFill>
              <a:latin typeface="Consolas" panose="020B0609020204030204" pitchFamily="49" charset="0"/>
            </a:endParaRPr>
          </a:p>
        </p:txBody>
      </p:sp>
      <p:sp>
        <p:nvSpPr>
          <p:cNvPr id="8" name="TextBox 7">
            <a:extLst>
              <a:ext uri="{FF2B5EF4-FFF2-40B4-BE49-F238E27FC236}">
                <a16:creationId xmlns:a16="http://schemas.microsoft.com/office/drawing/2014/main" id="{2D12CA2A-D40E-C6FC-178E-8CC6EE912E88}"/>
              </a:ext>
            </a:extLst>
          </p:cNvPr>
          <p:cNvSpPr txBox="1"/>
          <p:nvPr/>
        </p:nvSpPr>
        <p:spPr>
          <a:xfrm>
            <a:off x="414968" y="1176855"/>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SWEATER'</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sp>
        <p:nvSpPr>
          <p:cNvPr id="13" name="TextBox 12">
            <a:extLst>
              <a:ext uri="{FF2B5EF4-FFF2-40B4-BE49-F238E27FC236}">
                <a16:creationId xmlns:a16="http://schemas.microsoft.com/office/drawing/2014/main" id="{6B94844B-2E12-8E0B-6D78-3FEC80079779}"/>
              </a:ext>
            </a:extLst>
          </p:cNvPr>
          <p:cNvSpPr txBox="1"/>
          <p:nvPr/>
        </p:nvSpPr>
        <p:spPr>
          <a:xfrm>
            <a:off x="381565" y="402247"/>
            <a:ext cx="5816035" cy="338554"/>
          </a:xfrm>
          <a:prstGeom prst="rect">
            <a:avLst/>
          </a:prstGeom>
          <a:solidFill>
            <a:schemeClr val="tx1">
              <a:lumMod val="85000"/>
              <a:lumOff val="15000"/>
            </a:schemeClr>
          </a:solidFill>
        </p:spPr>
        <p:txBody>
          <a:bodyPr wrap="square" anchor="t">
            <a:spAutoFit/>
          </a:bodyPr>
          <a:lstStyle/>
          <a:p>
            <a:r>
              <a:rPr lang="en-US" sz="1600" dirty="0">
                <a:solidFill>
                  <a:srgbClr val="DCDCAA"/>
                </a:solidFill>
                <a:latin typeface="Consolas" panose="020B0609020204030204" pitchFamily="49" charset="0"/>
              </a:rPr>
              <a:t>$ </a:t>
            </a:r>
            <a:r>
              <a:rPr lang="en-US" sz="1600" dirty="0" err="1">
                <a:solidFill>
                  <a:srgbClr val="DCDCAA"/>
                </a:solidFill>
                <a:latin typeface="Consolas" panose="020B0609020204030204" pitchFamily="49" charset="0"/>
              </a:rPr>
              <a:t>provengo</a:t>
            </a:r>
            <a:r>
              <a:rPr lang="en-US" sz="1600" dirty="0">
                <a:solidFill>
                  <a:srgbClr val="DCDCAA"/>
                </a:solidFill>
                <a:latin typeface="Consolas" panose="020B0609020204030204" pitchFamily="49" charset="0"/>
              </a:rPr>
              <a:t> create first-model</a:t>
            </a:r>
            <a:endParaRPr lang="en-US" sz="1600" dirty="0">
              <a:solidFill>
                <a:srgbClr val="CCCCCC"/>
              </a:solidFill>
              <a:latin typeface="Consolas" panose="020B0609020204030204" pitchFamily="49" charset="0"/>
            </a:endParaRPr>
          </a:p>
        </p:txBody>
      </p:sp>
      <p:sp>
        <p:nvSpPr>
          <p:cNvPr id="14" name="TextBox 13">
            <a:extLst>
              <a:ext uri="{FF2B5EF4-FFF2-40B4-BE49-F238E27FC236}">
                <a16:creationId xmlns:a16="http://schemas.microsoft.com/office/drawing/2014/main" id="{5AE8613B-6079-05CC-5FBB-636BFE994643}"/>
              </a:ext>
            </a:extLst>
          </p:cNvPr>
          <p:cNvSpPr txBox="1"/>
          <p:nvPr/>
        </p:nvSpPr>
        <p:spPr>
          <a:xfrm>
            <a:off x="0" y="812262"/>
            <a:ext cx="7768602" cy="369332"/>
          </a:xfrm>
          <a:prstGeom prst="rect">
            <a:avLst/>
          </a:prstGeom>
          <a:noFill/>
        </p:spPr>
        <p:txBody>
          <a:bodyPr wrap="none" rtlCol="0">
            <a:spAutoFit/>
          </a:bodyPr>
          <a:lstStyle/>
          <a:p>
            <a:r>
              <a:rPr lang="en-US" dirty="0"/>
              <a:t>Use a text editor to replace the content of </a:t>
            </a:r>
            <a:r>
              <a:rPr lang="en-US" dirty="0">
                <a:solidFill>
                  <a:schemeClr val="bg2">
                    <a:lumMod val="50000"/>
                  </a:schemeClr>
                </a:solidFill>
                <a:highlight>
                  <a:srgbClr val="C0C0C0"/>
                </a:highlight>
              </a:rPr>
              <a:t>first-model/spec/</a:t>
            </a:r>
            <a:r>
              <a:rPr lang="en-US" dirty="0" err="1">
                <a:solidFill>
                  <a:schemeClr val="bg2">
                    <a:lumMod val="50000"/>
                  </a:schemeClr>
                </a:solidFill>
                <a:highlight>
                  <a:srgbClr val="C0C0C0"/>
                </a:highlight>
              </a:rPr>
              <a:t>js</a:t>
            </a:r>
            <a:r>
              <a:rPr lang="en-US" dirty="0">
                <a:solidFill>
                  <a:schemeClr val="bg2">
                    <a:lumMod val="50000"/>
                  </a:schemeClr>
                </a:solidFill>
                <a:highlight>
                  <a:srgbClr val="C0C0C0"/>
                </a:highlight>
              </a:rPr>
              <a:t>/hello-world.js</a:t>
            </a:r>
            <a:r>
              <a:rPr lang="en-US" dirty="0"/>
              <a:t>  to:</a:t>
            </a:r>
            <a:endParaRPr lang="LID4096" dirty="0"/>
          </a:p>
        </p:txBody>
      </p:sp>
      <p:sp>
        <p:nvSpPr>
          <p:cNvPr id="15" name="TextBox 14">
            <a:extLst>
              <a:ext uri="{FF2B5EF4-FFF2-40B4-BE49-F238E27FC236}">
                <a16:creationId xmlns:a16="http://schemas.microsoft.com/office/drawing/2014/main" id="{3808841F-8612-82B7-E7AE-693C300664E5}"/>
              </a:ext>
            </a:extLst>
          </p:cNvPr>
          <p:cNvSpPr txBox="1"/>
          <p:nvPr/>
        </p:nvSpPr>
        <p:spPr>
          <a:xfrm>
            <a:off x="0" y="50354"/>
            <a:ext cx="1976503" cy="369332"/>
          </a:xfrm>
          <a:prstGeom prst="rect">
            <a:avLst/>
          </a:prstGeom>
          <a:noFill/>
        </p:spPr>
        <p:txBody>
          <a:bodyPr wrap="none" rtlCol="0">
            <a:spAutoFit/>
          </a:bodyPr>
          <a:lstStyle/>
          <a:p>
            <a:r>
              <a:rPr lang="en-US" dirty="0"/>
              <a:t>Run the command:</a:t>
            </a:r>
            <a:endParaRPr lang="LID4096" dirty="0"/>
          </a:p>
        </p:txBody>
      </p:sp>
      <p:sp>
        <p:nvSpPr>
          <p:cNvPr id="16" name="TextBox 15">
            <a:extLst>
              <a:ext uri="{FF2B5EF4-FFF2-40B4-BE49-F238E27FC236}">
                <a16:creationId xmlns:a16="http://schemas.microsoft.com/office/drawing/2014/main" id="{31874151-AADC-B562-438B-C5DB830FC938}"/>
              </a:ext>
            </a:extLst>
          </p:cNvPr>
          <p:cNvSpPr txBox="1"/>
          <p:nvPr/>
        </p:nvSpPr>
        <p:spPr>
          <a:xfrm>
            <a:off x="76200" y="2830676"/>
            <a:ext cx="1976503" cy="369332"/>
          </a:xfrm>
          <a:prstGeom prst="rect">
            <a:avLst/>
          </a:prstGeom>
          <a:noFill/>
        </p:spPr>
        <p:txBody>
          <a:bodyPr wrap="none" rtlCol="0">
            <a:spAutoFit/>
          </a:bodyPr>
          <a:lstStyle/>
          <a:p>
            <a:r>
              <a:rPr lang="en-US" dirty="0"/>
              <a:t>Run the command:</a:t>
            </a:r>
            <a:endParaRPr lang="LID4096" dirty="0"/>
          </a:p>
        </p:txBody>
      </p:sp>
      <p:grpSp>
        <p:nvGrpSpPr>
          <p:cNvPr id="19" name="Group 18">
            <a:extLst>
              <a:ext uri="{FF2B5EF4-FFF2-40B4-BE49-F238E27FC236}">
                <a16:creationId xmlns:a16="http://schemas.microsoft.com/office/drawing/2014/main" id="{12A07E37-8B55-9FD9-C9A4-635FCF2EAC8C}"/>
              </a:ext>
            </a:extLst>
          </p:cNvPr>
          <p:cNvGrpSpPr/>
          <p:nvPr/>
        </p:nvGrpSpPr>
        <p:grpSpPr>
          <a:xfrm>
            <a:off x="697136" y="2473035"/>
            <a:ext cx="10950169" cy="4283365"/>
            <a:chOff x="697136" y="2473035"/>
            <a:chExt cx="10950169" cy="4283365"/>
          </a:xfrm>
        </p:grpSpPr>
        <p:pic>
          <p:nvPicPr>
            <p:cNvPr id="12" name="Graphic 11">
              <a:extLst>
                <a:ext uri="{FF2B5EF4-FFF2-40B4-BE49-F238E27FC236}">
                  <a16:creationId xmlns:a16="http://schemas.microsoft.com/office/drawing/2014/main" id="{81964484-5DC2-A25A-B8E3-E5EE8F4EDA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53304" y="2473035"/>
              <a:ext cx="2794001" cy="4283365"/>
            </a:xfrm>
            <a:prstGeom prst="rect">
              <a:avLst/>
            </a:prstGeom>
            <a:effectLst>
              <a:glow rad="63500">
                <a:schemeClr val="accent3">
                  <a:satMod val="175000"/>
                  <a:alpha val="40000"/>
                </a:schemeClr>
              </a:glow>
            </a:effectLst>
          </p:spPr>
        </p:pic>
        <p:sp>
          <p:nvSpPr>
            <p:cNvPr id="17" name="Arrow: Pentagon 16">
              <a:extLst>
                <a:ext uri="{FF2B5EF4-FFF2-40B4-BE49-F238E27FC236}">
                  <a16:creationId xmlns:a16="http://schemas.microsoft.com/office/drawing/2014/main" id="{D7151273-B9C1-697D-992C-3D32E281853E}"/>
                </a:ext>
              </a:extLst>
            </p:cNvPr>
            <p:cNvSpPr/>
            <p:nvPr/>
          </p:nvSpPr>
          <p:spPr>
            <a:xfrm>
              <a:off x="697136" y="4849090"/>
              <a:ext cx="7874000" cy="1409700"/>
            </a:xfrm>
            <a:prstGeom prst="homePlate">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The tool creates a visualization that shows </a:t>
              </a:r>
              <a:br>
                <a:rPr lang="en-US" sz="2800" dirty="0"/>
              </a:br>
              <a:r>
                <a:rPr lang="en-US" sz="2800" dirty="0"/>
                <a:t>all the possible test paths in the model</a:t>
              </a:r>
              <a:endParaRPr lang="LID4096" sz="2800" dirty="0"/>
            </a:p>
          </p:txBody>
        </p:sp>
      </p:grpSp>
      <p:sp>
        <p:nvSpPr>
          <p:cNvPr id="18" name="TextBox 17">
            <a:extLst>
              <a:ext uri="{FF2B5EF4-FFF2-40B4-BE49-F238E27FC236}">
                <a16:creationId xmlns:a16="http://schemas.microsoft.com/office/drawing/2014/main" id="{9383766C-A3E8-B32F-045B-42BA5E6D0B7F}"/>
              </a:ext>
            </a:extLst>
          </p:cNvPr>
          <p:cNvSpPr txBox="1"/>
          <p:nvPr/>
        </p:nvSpPr>
        <p:spPr>
          <a:xfrm>
            <a:off x="76200" y="3679109"/>
            <a:ext cx="6616298" cy="369332"/>
          </a:xfrm>
          <a:prstGeom prst="rect">
            <a:avLst/>
          </a:prstGeom>
          <a:noFill/>
        </p:spPr>
        <p:txBody>
          <a:bodyPr wrap="none" rtlCol="0">
            <a:spAutoFit/>
          </a:bodyPr>
          <a:lstStyle/>
          <a:p>
            <a:r>
              <a:rPr lang="en-US" dirty="0"/>
              <a:t>The default output is </a:t>
            </a:r>
            <a:r>
              <a:rPr lang="en-US" dirty="0">
                <a:solidFill>
                  <a:schemeClr val="bg2">
                    <a:lumMod val="50000"/>
                  </a:schemeClr>
                </a:solidFill>
                <a:highlight>
                  <a:srgbClr val="C0C0C0"/>
                </a:highlight>
              </a:rPr>
              <a:t>first-model/products/run-source/testSpace.pdf</a:t>
            </a:r>
            <a:endParaRPr lang="LID4096" dirty="0">
              <a:solidFill>
                <a:schemeClr val="bg2">
                  <a:lumMod val="50000"/>
                </a:schemeClr>
              </a:solidFill>
              <a:highlight>
                <a:srgbClr val="C0C0C0"/>
              </a:highlight>
            </a:endParaRPr>
          </a:p>
        </p:txBody>
      </p:sp>
      <p:pic>
        <p:nvPicPr>
          <p:cNvPr id="20" name="Wed Jan 03 2024 (6)">
            <a:hlinkClick r:id="" action="ppaction://media"/>
            <a:extLst>
              <a:ext uri="{FF2B5EF4-FFF2-40B4-BE49-F238E27FC236}">
                <a16:creationId xmlns:a16="http://schemas.microsoft.com/office/drawing/2014/main" id="{15594F4C-C76F-97A0-03F1-C405733FD73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11275" y="3006725"/>
            <a:ext cx="609600" cy="609600"/>
          </a:xfrm>
          <a:prstGeom prst="rect">
            <a:avLst/>
          </a:prstGeom>
        </p:spPr>
      </p:pic>
    </p:spTree>
    <p:extLst>
      <p:ext uri="{BB962C8B-B14F-4D97-AF65-F5344CB8AC3E}">
        <p14:creationId xmlns:p14="http://schemas.microsoft.com/office/powerpoint/2010/main" val="1324626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 presetClass="mediacall" presetSubtype="0" fill="hold" nodeType="withEffect">
                                  <p:stCondLst>
                                    <p:cond delay="0"/>
                                  </p:stCondLst>
                                  <p:childTnLst>
                                    <p:cmd type="call" cmd="playFrom(0.0)">
                                      <p:cBhvr>
                                        <p:cTn id="9" dur="2817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E02E1E-2DBD-8F11-887D-39FABA60B7DF}"/>
              </a:ext>
            </a:extLst>
          </p:cNvPr>
          <p:cNvSpPr txBox="1"/>
          <p:nvPr/>
        </p:nvSpPr>
        <p:spPr>
          <a:xfrm>
            <a:off x="305365" y="985467"/>
            <a:ext cx="5816035" cy="338554"/>
          </a:xfrm>
          <a:prstGeom prst="rect">
            <a:avLst/>
          </a:prstGeom>
          <a:solidFill>
            <a:schemeClr val="tx1">
              <a:lumMod val="85000"/>
              <a:lumOff val="15000"/>
            </a:schemeClr>
          </a:solidFill>
        </p:spPr>
        <p:txBody>
          <a:bodyPr wrap="square" anchor="t">
            <a:spAutoFit/>
          </a:bodyPr>
          <a:lstStyle/>
          <a:p>
            <a:r>
              <a:rPr lang="en-US" sz="1600" dirty="0">
                <a:solidFill>
                  <a:srgbClr val="DCDCAA"/>
                </a:solidFill>
                <a:latin typeface="Consolas" panose="020B0609020204030204" pitchFamily="49" charset="0"/>
              </a:rPr>
              <a:t>$ </a:t>
            </a:r>
            <a:r>
              <a:rPr lang="en-US" sz="1600" dirty="0" err="1">
                <a:solidFill>
                  <a:srgbClr val="DCDCAA"/>
                </a:solidFill>
                <a:latin typeface="Consolas" panose="020B0609020204030204" pitchFamily="49" charset="0"/>
              </a:rPr>
              <a:t>provengo</a:t>
            </a:r>
            <a:r>
              <a:rPr lang="en-US" sz="1600" dirty="0">
                <a:solidFill>
                  <a:srgbClr val="DCDCAA"/>
                </a:solidFill>
                <a:latin typeface="Consolas" panose="020B0609020204030204" pitchFamily="49" charset="0"/>
              </a:rPr>
              <a:t> run first-model</a:t>
            </a:r>
            <a:endParaRPr lang="en-US" sz="1600" dirty="0">
              <a:solidFill>
                <a:srgbClr val="CCCCCC"/>
              </a:solidFill>
              <a:latin typeface="Consolas" panose="020B0609020204030204" pitchFamily="49" charset="0"/>
            </a:endParaRPr>
          </a:p>
        </p:txBody>
      </p:sp>
      <p:sp>
        <p:nvSpPr>
          <p:cNvPr id="9" name="TextBox 8">
            <a:extLst>
              <a:ext uri="{FF2B5EF4-FFF2-40B4-BE49-F238E27FC236}">
                <a16:creationId xmlns:a16="http://schemas.microsoft.com/office/drawing/2014/main" id="{535E89B0-AF8C-E407-91A5-012880F88FC9}"/>
              </a:ext>
            </a:extLst>
          </p:cNvPr>
          <p:cNvSpPr txBox="1"/>
          <p:nvPr/>
        </p:nvSpPr>
        <p:spPr>
          <a:xfrm>
            <a:off x="275404" y="2184412"/>
            <a:ext cx="11691991" cy="3785652"/>
          </a:xfrm>
          <a:prstGeom prst="rect">
            <a:avLst/>
          </a:prstGeom>
          <a:solidFill>
            <a:schemeClr val="tx1">
              <a:lumMod val="85000"/>
              <a:lumOff val="15000"/>
            </a:schemeClr>
          </a:solidFill>
        </p:spPr>
        <p:txBody>
          <a:bodyPr wrap="square" anchor="t">
            <a:spAutoFit/>
          </a:bodyPr>
          <a:lstStyle/>
          <a:p>
            <a:r>
              <a:rPr lang="en-US" sz="1600" dirty="0">
                <a:solidFill>
                  <a:srgbClr val="DCDCAA"/>
                </a:solidFill>
                <a:latin typeface="Consolas" panose="020B0609020204030204" pitchFamily="49" charset="0"/>
              </a:rPr>
              <a:t>  </a:t>
            </a:r>
            <a:r>
              <a:rPr lang="en-US" sz="1600" dirty="0">
                <a:solidFill>
                  <a:srgbClr val="00B050"/>
                </a:solidFill>
                <a:latin typeface="Consolas" panose="020B0609020204030204" pitchFamily="49" charset="0"/>
              </a:rPr>
              <a:t>/\</a:t>
            </a:r>
          </a:p>
          <a:p>
            <a:r>
              <a:rPr lang="en-US" sz="1600" dirty="0">
                <a:solidFill>
                  <a:srgbClr val="00B050"/>
                </a:solidFill>
                <a:latin typeface="Consolas" panose="020B0609020204030204" pitchFamily="49" charset="0"/>
              </a:rPr>
              <a:t> /XX\</a:t>
            </a:r>
          </a:p>
          <a:p>
            <a:r>
              <a:rPr lang="en-US" sz="1600" dirty="0">
                <a:solidFill>
                  <a:srgbClr val="00B050"/>
                </a:solidFill>
                <a:latin typeface="Consolas" panose="020B0609020204030204" pitchFamily="49" charset="0"/>
              </a:rPr>
              <a:t>{XXXX#####################################</a:t>
            </a:r>
          </a:p>
          <a:p>
            <a:r>
              <a:rPr lang="en-US" sz="1600" dirty="0">
                <a:solidFill>
                  <a:srgbClr val="00B050"/>
                </a:solidFill>
                <a:latin typeface="Consolas" panose="020B0609020204030204" pitchFamily="49" charset="0"/>
              </a:rPr>
              <a:t> \XX/</a:t>
            </a:r>
            <a:r>
              <a:rPr lang="en-US" sz="1600" dirty="0">
                <a:solidFill>
                  <a:schemeClr val="bg1">
                    <a:lumMod val="95000"/>
                  </a:schemeClr>
                </a:solidFill>
                <a:latin typeface="Consolas" panose="020B0609020204030204" pitchFamily="49" charset="0"/>
              </a:rPr>
              <a:t> / _ \_______ _  _____ ___  ___  ___</a:t>
            </a:r>
          </a:p>
          <a:p>
            <a:r>
              <a:rPr lang="en-US" sz="1600" dirty="0">
                <a:solidFill>
                  <a:schemeClr val="bg1">
                    <a:lumMod val="95000"/>
                  </a:schemeClr>
                </a:solidFill>
                <a:latin typeface="Consolas" panose="020B0609020204030204" pitchFamily="49" charset="0"/>
              </a:rPr>
              <a:t>  </a:t>
            </a:r>
            <a:r>
              <a:rPr lang="en-US" sz="1600" dirty="0">
                <a:solidFill>
                  <a:srgbClr val="00B050"/>
                </a:solidFill>
                <a:latin typeface="Consolas" panose="020B0609020204030204" pitchFamily="49" charset="0"/>
              </a:rPr>
              <a:t>\/</a:t>
            </a:r>
            <a:r>
              <a:rPr lang="en-US" sz="1600" dirty="0">
                <a:solidFill>
                  <a:schemeClr val="bg1">
                    <a:lumMod val="95000"/>
                  </a:schemeClr>
                </a:solidFill>
                <a:latin typeface="Consolas" panose="020B0609020204030204" pitchFamily="49" charset="0"/>
              </a:rPr>
              <a:t> / ___/ __/ _ \ |/ / -_) _ \/ _ \/ _ \</a:t>
            </a:r>
          </a:p>
          <a:p>
            <a:r>
              <a:rPr lang="en-US" sz="1600" dirty="0">
                <a:solidFill>
                  <a:schemeClr val="bg1">
                    <a:lumMod val="95000"/>
                  </a:schemeClr>
                </a:solidFill>
                <a:latin typeface="Consolas" panose="020B0609020204030204" pitchFamily="49" charset="0"/>
              </a:rPr>
              <a:t>    /_/  /_/  \___/___/\__/_//_/\_, /\___/</a:t>
            </a:r>
          </a:p>
          <a:p>
            <a:r>
              <a:rPr lang="en-US" sz="1600" dirty="0">
                <a:solidFill>
                  <a:srgbClr val="00B050"/>
                </a:solidFill>
                <a:latin typeface="Consolas" panose="020B0609020204030204" pitchFamily="49" charset="0"/>
              </a:rPr>
              <a:t>                               </a:t>
            </a:r>
            <a:r>
              <a:rPr lang="en-US" sz="1600" dirty="0">
                <a:solidFill>
                  <a:schemeClr val="bg1">
                    <a:lumMod val="95000"/>
                  </a:schemeClr>
                </a:solidFill>
                <a:latin typeface="Consolas" panose="020B0609020204030204" pitchFamily="49" charset="0"/>
              </a:rPr>
              <a:t>/___/</a:t>
            </a:r>
          </a:p>
          <a:p>
            <a:r>
              <a:rPr lang="en-US" sz="1600" dirty="0">
                <a:solidFill>
                  <a:srgbClr val="DCDCAA"/>
                </a:solidFill>
                <a:latin typeface="Consolas" panose="020B0609020204030204" pitchFamily="49" charset="0"/>
              </a:rPr>
              <a:t>[</a:t>
            </a:r>
            <a:r>
              <a:rPr lang="en-US" sz="1600" dirty="0">
                <a:solidFill>
                  <a:srgbClr val="FFFF00"/>
                </a:solidFill>
                <a:latin typeface="Consolas" panose="020B0609020204030204" pitchFamily="49" charset="0"/>
              </a:rPr>
              <a:t>SETUP</a:t>
            </a:r>
            <a:r>
              <a:rPr lang="en-US" sz="1600" dirty="0">
                <a:solidFill>
                  <a:srgbClr val="DCDCAA"/>
                </a:solidFill>
                <a:latin typeface="Consolas" panose="020B0609020204030204" pitchFamily="49" charset="0"/>
              </a:rPr>
              <a:t>] INFO Input path: /first-model</a:t>
            </a:r>
          </a:p>
          <a:p>
            <a:r>
              <a:rPr lang="en-US" sz="1600" dirty="0">
                <a:solidFill>
                  <a:srgbClr val="DCDCAA"/>
                </a:solidFill>
                <a:latin typeface="Consolas" panose="020B0609020204030204" pitchFamily="49" charset="0"/>
              </a:rPr>
              <a:t>[</a:t>
            </a:r>
            <a:r>
              <a:rPr lang="en-US" sz="1600" dirty="0">
                <a:solidFill>
                  <a:srgbClr val="FFFF00"/>
                </a:solidFill>
                <a:latin typeface="Consolas" panose="020B0609020204030204" pitchFamily="49" charset="0"/>
              </a:rPr>
              <a:t>RUN  </a:t>
            </a:r>
            <a:r>
              <a:rPr lang="en-US" sz="1600" dirty="0">
                <a:solidFill>
                  <a:srgbClr val="DCDCAA"/>
                </a:solidFill>
                <a:latin typeface="Consolas" panose="020B0609020204030204" pitchFamily="49" charset="0"/>
              </a:rPr>
              <a:t>] INFO Preparing to run</a:t>
            </a:r>
          </a:p>
          <a:p>
            <a:r>
              <a:rPr lang="en-US" sz="1600" dirty="0">
                <a:solidFill>
                  <a:srgbClr val="DCDCAA"/>
                </a:solidFill>
                <a:latin typeface="Consolas" panose="020B0609020204030204" pitchFamily="49" charset="0"/>
              </a:rPr>
              <a:t>[</a:t>
            </a:r>
            <a:r>
              <a:rPr lang="en-US" sz="1600" dirty="0">
                <a:solidFill>
                  <a:srgbClr val="FFFF00"/>
                </a:solidFill>
                <a:latin typeface="Consolas" panose="020B0609020204030204" pitchFamily="49" charset="0"/>
              </a:rPr>
              <a:t>RUN&gt;random</a:t>
            </a:r>
            <a:r>
              <a:rPr lang="en-US" sz="1600" dirty="0">
                <a:solidFill>
                  <a:srgbClr val="DCDCAA"/>
                </a:solidFill>
                <a:latin typeface="Consolas" panose="020B0609020204030204" pitchFamily="49" charset="0"/>
              </a:rPr>
              <a:t>] INFO B-program started</a:t>
            </a:r>
          </a:p>
          <a:p>
            <a:r>
              <a:rPr lang="en-US" sz="1600" dirty="0">
                <a:solidFill>
                  <a:srgbClr val="DCDCAA"/>
                </a:solidFill>
                <a:latin typeface="Consolas" panose="020B0609020204030204" pitchFamily="49" charset="0"/>
              </a:rPr>
              <a:t>[</a:t>
            </a:r>
            <a:r>
              <a:rPr lang="en-US" sz="1600" dirty="0">
                <a:solidFill>
                  <a:srgbClr val="FFFF00"/>
                </a:solidFill>
                <a:latin typeface="Consolas" panose="020B0609020204030204" pitchFamily="49" charset="0"/>
              </a:rPr>
              <a:t>RUN&gt;random</a:t>
            </a:r>
            <a:r>
              <a:rPr lang="en-US" sz="1600" dirty="0">
                <a:solidFill>
                  <a:srgbClr val="DCDCAA"/>
                </a:solidFill>
                <a:latin typeface="Consolas" panose="020B0609020204030204" pitchFamily="49" charset="0"/>
              </a:rPr>
              <a:t>] INFO Selected: [</a:t>
            </a:r>
            <a:r>
              <a:rPr lang="en-US" sz="1600" dirty="0">
                <a:solidFill>
                  <a:srgbClr val="FFFF00"/>
                </a:solidFill>
                <a:latin typeface="Consolas" panose="020B0609020204030204" pitchFamily="49" charset="0"/>
              </a:rPr>
              <a:t>Login</a:t>
            </a:r>
            <a:r>
              <a:rPr lang="en-US" sz="1600" dirty="0">
                <a:solidFill>
                  <a:srgbClr val="DCDCAA"/>
                </a:solidFill>
                <a:latin typeface="Consolas" panose="020B0609020204030204" pitchFamily="49" charset="0"/>
              </a:rPr>
              <a:t> </a:t>
            </a:r>
            <a:r>
              <a:rPr lang="en-US" sz="1600" dirty="0">
                <a:solidFill>
                  <a:schemeClr val="accent5">
                    <a:lumMod val="60000"/>
                    <a:lumOff val="40000"/>
                  </a:schemeClr>
                </a:solidFill>
                <a:latin typeface="Consolas" panose="020B0609020204030204" pitchFamily="49" charset="0"/>
              </a:rPr>
              <a:t>{</a:t>
            </a:r>
            <a:r>
              <a:rPr lang="en-US" sz="1600" dirty="0" err="1">
                <a:solidFill>
                  <a:schemeClr val="accent5">
                    <a:lumMod val="60000"/>
                    <a:lumOff val="40000"/>
                  </a:schemeClr>
                </a:solidFill>
                <a:latin typeface="Consolas" panose="020B0609020204030204" pitchFamily="49" charset="0"/>
              </a:rPr>
              <a:t>JS_Obj</a:t>
            </a:r>
            <a:r>
              <a:rPr lang="en-US" sz="1600" dirty="0">
                <a:solidFill>
                  <a:schemeClr val="accent5">
                    <a:lumMod val="60000"/>
                    <a:lumOff val="40000"/>
                  </a:schemeClr>
                </a:solidFill>
                <a:latin typeface="Consolas" panose="020B0609020204030204" pitchFamily="49" charset="0"/>
              </a:rPr>
              <a:t> </a:t>
            </a:r>
            <a:r>
              <a:rPr lang="en-US" sz="1600" dirty="0" err="1">
                <a:solidFill>
                  <a:schemeClr val="accent5">
                    <a:lumMod val="60000"/>
                    <a:lumOff val="40000"/>
                  </a:schemeClr>
                </a:solidFill>
                <a:latin typeface="Consolas" panose="020B0609020204030204" pitchFamily="49" charset="0"/>
              </a:rPr>
              <a:t>email:"bob.marley@provego.com</a:t>
            </a:r>
            <a:r>
              <a:rPr lang="en-US" sz="1600" dirty="0">
                <a:solidFill>
                  <a:schemeClr val="accent5">
                    <a:lumMod val="60000"/>
                    <a:lumOff val="40000"/>
                  </a:schemeClr>
                </a:solidFill>
                <a:latin typeface="Consolas" panose="020B0609020204030204" pitchFamily="49" charset="0"/>
              </a:rPr>
              <a:t>", password:"</a:t>
            </a:r>
            <a:r>
              <a:rPr lang="en-US" sz="1600" dirty="0" err="1">
                <a:solidFill>
                  <a:schemeClr val="accent5">
                    <a:lumMod val="60000"/>
                    <a:lumOff val="40000"/>
                  </a:schemeClr>
                </a:solidFill>
                <a:latin typeface="Consolas" panose="020B0609020204030204" pitchFamily="49" charset="0"/>
              </a:rPr>
              <a:t>ishotthesherif</a:t>
            </a:r>
            <a:r>
              <a:rPr lang="en-US" sz="1600" dirty="0">
                <a:solidFill>
                  <a:schemeClr val="accent5">
                    <a:lumMod val="60000"/>
                    <a:lumOff val="40000"/>
                  </a:schemeClr>
                </a:solidFill>
                <a:latin typeface="Consolas" panose="020B0609020204030204" pitchFamily="49" charset="0"/>
              </a:rPr>
              <a:t>"}</a:t>
            </a:r>
            <a:r>
              <a:rPr lang="en-US" sz="1600" dirty="0">
                <a:solidFill>
                  <a:srgbClr val="DCDCAA"/>
                </a:solidFill>
                <a:latin typeface="Consolas" panose="020B0609020204030204" pitchFamily="49" charset="0"/>
              </a:rPr>
              <a:t>]</a:t>
            </a:r>
          </a:p>
          <a:p>
            <a:r>
              <a:rPr lang="en-US" sz="1600" dirty="0">
                <a:solidFill>
                  <a:srgbClr val="DCDCAA"/>
                </a:solidFill>
                <a:latin typeface="Consolas" panose="020B0609020204030204" pitchFamily="49" charset="0"/>
              </a:rPr>
              <a:t>[</a:t>
            </a:r>
            <a:r>
              <a:rPr lang="en-US" sz="1600" dirty="0">
                <a:solidFill>
                  <a:srgbClr val="FFFF00"/>
                </a:solidFill>
                <a:latin typeface="Consolas" panose="020B0609020204030204" pitchFamily="49" charset="0"/>
              </a:rPr>
              <a:t>RUN&gt;random</a:t>
            </a:r>
            <a:r>
              <a:rPr lang="en-US" sz="1600" dirty="0">
                <a:solidFill>
                  <a:srgbClr val="DCDCAA"/>
                </a:solidFill>
                <a:latin typeface="Consolas" panose="020B0609020204030204" pitchFamily="49" charset="0"/>
              </a:rPr>
              <a:t>] INFO Selected: [</a:t>
            </a:r>
            <a:r>
              <a:rPr lang="en-US" sz="1600" dirty="0" err="1">
                <a:solidFill>
                  <a:srgbClr val="FFFF00"/>
                </a:solidFill>
                <a:latin typeface="Consolas" panose="020B0609020204030204" pitchFamily="49" charset="0"/>
              </a:rPr>
              <a:t>AddProductToCart</a:t>
            </a:r>
            <a:r>
              <a:rPr lang="en-US" sz="1600" dirty="0">
                <a:solidFill>
                  <a:srgbClr val="DCDCAA"/>
                </a:solidFill>
                <a:latin typeface="Consolas" panose="020B0609020204030204" pitchFamily="49" charset="0"/>
              </a:rPr>
              <a:t> </a:t>
            </a:r>
            <a:r>
              <a:rPr lang="en-US" sz="1600" dirty="0">
                <a:solidFill>
                  <a:schemeClr val="accent5">
                    <a:lumMod val="60000"/>
                    <a:lumOff val="40000"/>
                  </a:schemeClr>
                </a:solidFill>
                <a:latin typeface="Consolas" panose="020B0609020204030204" pitchFamily="49" charset="0"/>
              </a:rPr>
              <a:t>{</a:t>
            </a:r>
            <a:r>
              <a:rPr lang="en-US" sz="1600" dirty="0" err="1">
                <a:solidFill>
                  <a:schemeClr val="accent5">
                    <a:lumMod val="60000"/>
                    <a:lumOff val="40000"/>
                  </a:schemeClr>
                </a:solidFill>
                <a:latin typeface="Consolas" panose="020B0609020204030204" pitchFamily="49" charset="0"/>
              </a:rPr>
              <a:t>JS_Obj</a:t>
            </a:r>
            <a:r>
              <a:rPr lang="en-US" sz="1600" dirty="0">
                <a:solidFill>
                  <a:schemeClr val="accent5">
                    <a:lumMod val="60000"/>
                    <a:lumOff val="40000"/>
                  </a:schemeClr>
                </a:solidFill>
                <a:latin typeface="Consolas" panose="020B0609020204030204" pitchFamily="49" charset="0"/>
              </a:rPr>
              <a:t> </a:t>
            </a:r>
            <a:r>
              <a:rPr lang="en-US" sz="1600" dirty="0" err="1">
                <a:solidFill>
                  <a:schemeClr val="accent5">
                    <a:lumMod val="60000"/>
                    <a:lumOff val="40000"/>
                  </a:schemeClr>
                </a:solidFill>
                <a:latin typeface="Consolas" panose="020B0609020204030204" pitchFamily="49" charset="0"/>
              </a:rPr>
              <a:t>name:"HUMMINGBIRD</a:t>
            </a:r>
            <a:r>
              <a:rPr lang="en-US" sz="1600" dirty="0">
                <a:solidFill>
                  <a:schemeClr val="accent5">
                    <a:lumMod val="60000"/>
                    <a:lumOff val="40000"/>
                  </a:schemeClr>
                </a:solidFill>
                <a:latin typeface="Consolas" panose="020B0609020204030204" pitchFamily="49" charset="0"/>
              </a:rPr>
              <a:t> PRINTED T-SHIRT"}</a:t>
            </a:r>
            <a:r>
              <a:rPr lang="en-US" sz="1600" dirty="0">
                <a:solidFill>
                  <a:srgbClr val="DCDCAA"/>
                </a:solidFill>
                <a:latin typeface="Consolas" panose="020B0609020204030204" pitchFamily="49" charset="0"/>
              </a:rPr>
              <a:t>]</a:t>
            </a:r>
          </a:p>
          <a:p>
            <a:r>
              <a:rPr lang="en-US" sz="1600" dirty="0">
                <a:solidFill>
                  <a:srgbClr val="DCDCAA"/>
                </a:solidFill>
                <a:latin typeface="Consolas" panose="020B0609020204030204" pitchFamily="49" charset="0"/>
              </a:rPr>
              <a:t>[</a:t>
            </a:r>
            <a:r>
              <a:rPr lang="en-US" sz="1600" dirty="0">
                <a:solidFill>
                  <a:srgbClr val="FFFF00"/>
                </a:solidFill>
                <a:latin typeface="Consolas" panose="020B0609020204030204" pitchFamily="49" charset="0"/>
              </a:rPr>
              <a:t>RUN&gt;random</a:t>
            </a:r>
            <a:r>
              <a:rPr lang="en-US" sz="1600" dirty="0">
                <a:solidFill>
                  <a:srgbClr val="DCDCAA"/>
                </a:solidFill>
                <a:latin typeface="Consolas" panose="020B0609020204030204" pitchFamily="49" charset="0"/>
              </a:rPr>
              <a:t>] INFO Selected: [</a:t>
            </a:r>
            <a:r>
              <a:rPr lang="en-US" sz="1600" dirty="0" err="1">
                <a:solidFill>
                  <a:srgbClr val="FFFF00"/>
                </a:solidFill>
                <a:latin typeface="Consolas" panose="020B0609020204030204" pitchFamily="49" charset="0"/>
              </a:rPr>
              <a:t>AddProductToCart</a:t>
            </a:r>
            <a:r>
              <a:rPr lang="en-US" sz="1600" dirty="0">
                <a:solidFill>
                  <a:srgbClr val="DCDCAA"/>
                </a:solidFill>
                <a:latin typeface="Consolas" panose="020B0609020204030204" pitchFamily="49" charset="0"/>
              </a:rPr>
              <a:t> </a:t>
            </a:r>
            <a:r>
              <a:rPr lang="en-US" sz="1600" dirty="0">
                <a:solidFill>
                  <a:schemeClr val="accent5">
                    <a:lumMod val="60000"/>
                    <a:lumOff val="40000"/>
                  </a:schemeClr>
                </a:solidFill>
                <a:latin typeface="Consolas" panose="020B0609020204030204" pitchFamily="49" charset="0"/>
              </a:rPr>
              <a:t>{</a:t>
            </a:r>
            <a:r>
              <a:rPr lang="en-US" sz="1600" dirty="0" err="1">
                <a:solidFill>
                  <a:schemeClr val="accent5">
                    <a:lumMod val="60000"/>
                    <a:lumOff val="40000"/>
                  </a:schemeClr>
                </a:solidFill>
                <a:latin typeface="Consolas" panose="020B0609020204030204" pitchFamily="49" charset="0"/>
              </a:rPr>
              <a:t>JS_Obj</a:t>
            </a:r>
            <a:r>
              <a:rPr lang="en-US" sz="1600" dirty="0">
                <a:solidFill>
                  <a:schemeClr val="accent5">
                    <a:lumMod val="60000"/>
                    <a:lumOff val="40000"/>
                  </a:schemeClr>
                </a:solidFill>
                <a:latin typeface="Consolas" panose="020B0609020204030204" pitchFamily="49" charset="0"/>
              </a:rPr>
              <a:t> </a:t>
            </a:r>
            <a:r>
              <a:rPr lang="en-US" sz="1600" dirty="0" err="1">
                <a:solidFill>
                  <a:schemeClr val="accent5">
                    <a:lumMod val="60000"/>
                    <a:lumOff val="40000"/>
                  </a:schemeClr>
                </a:solidFill>
                <a:latin typeface="Consolas" panose="020B0609020204030204" pitchFamily="49" charset="0"/>
              </a:rPr>
              <a:t>name:"HUMMINGBIRD</a:t>
            </a:r>
            <a:r>
              <a:rPr lang="en-US" sz="1600" dirty="0">
                <a:solidFill>
                  <a:schemeClr val="accent5">
                    <a:lumMod val="60000"/>
                    <a:lumOff val="40000"/>
                  </a:schemeClr>
                </a:solidFill>
                <a:latin typeface="Consolas" panose="020B0609020204030204" pitchFamily="49" charset="0"/>
              </a:rPr>
              <a:t> PRINTED SWEATER"}</a:t>
            </a:r>
            <a:r>
              <a:rPr lang="en-US" sz="1600" dirty="0">
                <a:solidFill>
                  <a:srgbClr val="DCDCAA"/>
                </a:solidFill>
                <a:latin typeface="Consolas" panose="020B0609020204030204" pitchFamily="49" charset="0"/>
              </a:rPr>
              <a:t>]</a:t>
            </a:r>
          </a:p>
          <a:p>
            <a:r>
              <a:rPr lang="en-US" sz="1600" dirty="0">
                <a:solidFill>
                  <a:srgbClr val="DCDCAA"/>
                </a:solidFill>
                <a:latin typeface="Consolas" panose="020B0609020204030204" pitchFamily="49" charset="0"/>
              </a:rPr>
              <a:t>[</a:t>
            </a:r>
            <a:r>
              <a:rPr lang="en-US" sz="1600" dirty="0">
                <a:solidFill>
                  <a:srgbClr val="FFFF00"/>
                </a:solidFill>
                <a:latin typeface="Consolas" panose="020B0609020204030204" pitchFamily="49" charset="0"/>
              </a:rPr>
              <a:t>RUN&gt;random</a:t>
            </a:r>
            <a:r>
              <a:rPr lang="en-US" sz="1600" dirty="0">
                <a:solidFill>
                  <a:srgbClr val="DCDCAA"/>
                </a:solidFill>
                <a:latin typeface="Consolas" panose="020B0609020204030204" pitchFamily="49" charset="0"/>
              </a:rPr>
              <a:t>] INFO Selected: [</a:t>
            </a:r>
            <a:r>
              <a:rPr lang="en-US" sz="1600" dirty="0" err="1">
                <a:solidFill>
                  <a:srgbClr val="FFFF00"/>
                </a:solidFill>
                <a:latin typeface="Consolas" panose="020B0609020204030204" pitchFamily="49" charset="0"/>
              </a:rPr>
              <a:t>Checkuout</a:t>
            </a:r>
            <a:r>
              <a:rPr lang="en-US" sz="1600" dirty="0">
                <a:solidFill>
                  <a:srgbClr val="DCDCAA"/>
                </a:solidFill>
                <a:latin typeface="Consolas" panose="020B0609020204030204" pitchFamily="49" charset="0"/>
              </a:rPr>
              <a:t> </a:t>
            </a:r>
            <a:r>
              <a:rPr lang="en-US" sz="1600" dirty="0">
                <a:solidFill>
                  <a:schemeClr val="accent5">
                    <a:lumMod val="60000"/>
                    <a:lumOff val="40000"/>
                  </a:schemeClr>
                </a:solidFill>
                <a:latin typeface="Consolas" panose="020B0609020204030204" pitchFamily="49" charset="0"/>
              </a:rPr>
              <a:t>{</a:t>
            </a:r>
            <a:r>
              <a:rPr lang="en-US" sz="1600" dirty="0" err="1">
                <a:solidFill>
                  <a:schemeClr val="accent5">
                    <a:lumMod val="60000"/>
                    <a:lumOff val="40000"/>
                  </a:schemeClr>
                </a:solidFill>
                <a:latin typeface="Consolas" panose="020B0609020204030204" pitchFamily="49" charset="0"/>
              </a:rPr>
              <a:t>JS_Obj</a:t>
            </a:r>
            <a:r>
              <a:rPr lang="en-US" sz="1600" dirty="0">
                <a:solidFill>
                  <a:schemeClr val="accent5">
                    <a:lumMod val="60000"/>
                    <a:lumOff val="40000"/>
                  </a:schemeClr>
                </a:solidFill>
                <a:latin typeface="Consolas" panose="020B0609020204030204" pitchFamily="49" charset="0"/>
              </a:rPr>
              <a:t> </a:t>
            </a:r>
            <a:r>
              <a:rPr lang="en-US" sz="1600" dirty="0" err="1">
                <a:solidFill>
                  <a:schemeClr val="accent5">
                    <a:lumMod val="60000"/>
                    <a:lumOff val="40000"/>
                  </a:schemeClr>
                </a:solidFill>
                <a:latin typeface="Consolas" panose="020B0609020204030204" pitchFamily="49" charset="0"/>
              </a:rPr>
              <a:t>defaultAdress:true</a:t>
            </a:r>
            <a:r>
              <a:rPr lang="en-US" sz="1600" dirty="0">
                <a:solidFill>
                  <a:schemeClr val="accent5">
                    <a:lumMod val="60000"/>
                    <a:lumOff val="40000"/>
                  </a:schemeClr>
                </a:solidFill>
                <a:latin typeface="Consolas" panose="020B0609020204030204" pitchFamily="49" charset="0"/>
              </a:rPr>
              <a:t>, </a:t>
            </a:r>
            <a:r>
              <a:rPr lang="en-US" sz="1600" dirty="0" err="1">
                <a:solidFill>
                  <a:schemeClr val="accent5">
                    <a:lumMod val="60000"/>
                    <a:lumOff val="40000"/>
                  </a:schemeClr>
                </a:solidFill>
                <a:latin typeface="Consolas" panose="020B0609020204030204" pitchFamily="49" charset="0"/>
              </a:rPr>
              <a:t>defaultPaymentMethod:true</a:t>
            </a:r>
            <a:r>
              <a:rPr lang="en-US" sz="1600" dirty="0">
                <a:solidFill>
                  <a:schemeClr val="accent5">
                    <a:lumMod val="60000"/>
                    <a:lumOff val="40000"/>
                  </a:schemeClr>
                </a:solidFill>
                <a:latin typeface="Consolas" panose="020B0609020204030204" pitchFamily="49" charset="0"/>
              </a:rPr>
              <a:t>}</a:t>
            </a:r>
            <a:r>
              <a:rPr lang="en-US" sz="1600" dirty="0">
                <a:solidFill>
                  <a:srgbClr val="DCDCAA"/>
                </a:solidFill>
                <a:latin typeface="Consolas" panose="020B0609020204030204" pitchFamily="49" charset="0"/>
              </a:rPr>
              <a:t>]</a:t>
            </a:r>
          </a:p>
          <a:p>
            <a:r>
              <a:rPr lang="en-US" sz="1600" dirty="0">
                <a:solidFill>
                  <a:srgbClr val="DCDCAA"/>
                </a:solidFill>
                <a:latin typeface="Consolas" panose="020B0609020204030204" pitchFamily="49" charset="0"/>
              </a:rPr>
              <a:t>[</a:t>
            </a:r>
            <a:r>
              <a:rPr lang="en-US" sz="1600" dirty="0">
                <a:solidFill>
                  <a:srgbClr val="FFFF00"/>
                </a:solidFill>
                <a:latin typeface="Consolas" panose="020B0609020204030204" pitchFamily="49" charset="0"/>
              </a:rPr>
              <a:t>RUN  </a:t>
            </a:r>
            <a:r>
              <a:rPr lang="en-US" sz="1600" dirty="0">
                <a:solidFill>
                  <a:srgbClr val="DCDCAA"/>
                </a:solidFill>
                <a:latin typeface="Consolas" panose="020B0609020204030204" pitchFamily="49" charset="0"/>
              </a:rPr>
              <a:t>] INFO Test Result: SUCCESS</a:t>
            </a:r>
            <a:endParaRPr lang="en-US" sz="1600" dirty="0">
              <a:solidFill>
                <a:srgbClr val="CCCCCC"/>
              </a:solidFill>
              <a:latin typeface="Consolas" panose="020B0609020204030204" pitchFamily="49" charset="0"/>
            </a:endParaRPr>
          </a:p>
        </p:txBody>
      </p:sp>
      <p:pic>
        <p:nvPicPr>
          <p:cNvPr id="10" name="Wed Jan 03 2024 (7)">
            <a:hlinkClick r:id="" action="ppaction://media"/>
            <a:extLst>
              <a:ext uri="{FF2B5EF4-FFF2-40B4-BE49-F238E27FC236}">
                <a16:creationId xmlns:a16="http://schemas.microsoft.com/office/drawing/2014/main" id="{D7E8FFF5-FCD8-632C-018D-4D69E13EC9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6675" y="3730625"/>
            <a:ext cx="609600" cy="609600"/>
          </a:xfrm>
          <a:prstGeom prst="rect">
            <a:avLst/>
          </a:prstGeom>
        </p:spPr>
      </p:pic>
    </p:spTree>
    <p:extLst>
      <p:ext uri="{BB962C8B-B14F-4D97-AF65-F5344CB8AC3E}">
        <p14:creationId xmlns:p14="http://schemas.microsoft.com/office/powerpoint/2010/main" val="1177387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
                                  </p:iterate>
                                  <p:childTnLst>
                                    <p:set>
                                      <p:cBhvr>
                                        <p:cTn id="6" dur="1" fill="hold">
                                          <p:stCondLst>
                                            <p:cond delay="0"/>
                                          </p:stCondLst>
                                        </p:cTn>
                                        <p:tgtEl>
                                          <p:spTgt spid="9"/>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2889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10"/>
                </p:tgtEl>
              </p:cMediaNode>
            </p:audio>
          </p:childTnLst>
        </p:cTn>
      </p:par>
    </p:tnLst>
    <p:bldLst>
      <p:bldP spid="9" grpId="0" uiExpan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2" name="Wed Jan 03 2024 (8)">
            <a:hlinkClick r:id="" action="ppaction://media"/>
            <a:extLst>
              <a:ext uri="{FF2B5EF4-FFF2-40B4-BE49-F238E27FC236}">
                <a16:creationId xmlns:a16="http://schemas.microsoft.com/office/drawing/2014/main" id="{0F99B2FB-5FE5-F00B-70AD-0B93D5F0C74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33475" y="2308225"/>
            <a:ext cx="609600" cy="6096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107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audio>
              <p:cMediaNode vol="80000">
                <p:cTn id="15"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9165</TotalTime>
  <Words>1140</Words>
  <Application>Microsoft Office PowerPoint</Application>
  <PresentationFormat>Widescreen</PresentationFormat>
  <Paragraphs>69</Paragraphs>
  <Slides>8</Slides>
  <Notes>8</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-apple-system</vt:lpstr>
      <vt:lpstr>Arial</vt:lpstr>
      <vt:lpstr>Calibri</vt:lpstr>
      <vt:lpstr>Calibri Light</vt:lpstr>
      <vt:lpstr>Consolas</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155</cp:revision>
  <dcterms:created xsi:type="dcterms:W3CDTF">2022-11-30T16:30:03Z</dcterms:created>
  <dcterms:modified xsi:type="dcterms:W3CDTF">2024-01-03T21:47:39Z</dcterms:modified>
</cp:coreProperties>
</file>